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53" r:id="rId5"/>
    <p:sldId id="329" r:id="rId6"/>
    <p:sldId id="359" r:id="rId7"/>
    <p:sldId id="354" r:id="rId8"/>
    <p:sldId id="355" r:id="rId9"/>
    <p:sldId id="361" r:id="rId10"/>
    <p:sldId id="358" r:id="rId11"/>
    <p:sldId id="347" r:id="rId12"/>
    <p:sldId id="360" r:id="rId13"/>
    <p:sldId id="3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222" autoAdjust="0"/>
  </p:normalViewPr>
  <p:slideViewPr>
    <p:cSldViewPr snapToGrid="0">
      <p:cViewPr varScale="1">
        <p:scale>
          <a:sx n="83" d="100"/>
          <a:sy n="83" d="100"/>
        </p:scale>
        <p:origin x="435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zana Shaik" userId="4c9d185342dd99bf" providerId="LiveId" clId="{89D5146B-A784-4384-9BC4-991540C71731}"/>
    <pc:docChg chg="custSel modSld">
      <pc:chgData name="Farzana Shaik" userId="4c9d185342dd99bf" providerId="LiveId" clId="{89D5146B-A784-4384-9BC4-991540C71731}" dt="2025-05-17T12:06:44.471" v="2" actId="478"/>
      <pc:docMkLst>
        <pc:docMk/>
      </pc:docMkLst>
      <pc:sldChg chg="delSp mod">
        <pc:chgData name="Farzana Shaik" userId="4c9d185342dd99bf" providerId="LiveId" clId="{89D5146B-A784-4384-9BC4-991540C71731}" dt="2025-05-17T12:06:44.471" v="2" actId="478"/>
        <pc:sldMkLst>
          <pc:docMk/>
          <pc:sldMk cId="858159323" sldId="353"/>
        </pc:sldMkLst>
        <pc:graphicFrameChg chg="del">
          <ac:chgData name="Farzana Shaik" userId="4c9d185342dd99bf" providerId="LiveId" clId="{89D5146B-A784-4384-9BC4-991540C71731}" dt="2025-05-17T12:06:42.597" v="1" actId="478"/>
          <ac:graphicFrameMkLst>
            <pc:docMk/>
            <pc:sldMk cId="858159323" sldId="353"/>
            <ac:graphicFrameMk id="11" creationId="{54F66A26-A6BE-EED8-D3D8-D5A2BBA889B8}"/>
          </ac:graphicFrameMkLst>
        </pc:graphicFrameChg>
        <pc:graphicFrameChg chg="del">
          <ac:chgData name="Farzana Shaik" userId="4c9d185342dd99bf" providerId="LiveId" clId="{89D5146B-A784-4384-9BC4-991540C71731}" dt="2025-05-17T12:06:44.471" v="2" actId="478"/>
          <ac:graphicFrameMkLst>
            <pc:docMk/>
            <pc:sldMk cId="858159323" sldId="353"/>
            <ac:graphicFrameMk id="17" creationId="{599F254F-5F36-2C4E-D033-36741A01DE55}"/>
          </ac:graphicFrameMkLst>
        </pc:graphicFrameChg>
        <pc:graphicFrameChg chg="del">
          <ac:chgData name="Farzana Shaik" userId="4c9d185342dd99bf" providerId="LiveId" clId="{89D5146B-A784-4384-9BC4-991540C71731}" dt="2025-05-17T12:06:38.785" v="0" actId="478"/>
          <ac:graphicFrameMkLst>
            <pc:docMk/>
            <pc:sldMk cId="858159323" sldId="353"/>
            <ac:graphicFrameMk id="20" creationId="{42D61353-8F87-21EE-5BE0-D8AD8CABBF9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8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01" r="12948" b="1001"/>
          <a:stretch/>
        </p:blipFill>
        <p:spPr>
          <a:xfrm>
            <a:off x="120770" y="115256"/>
            <a:ext cx="12192000" cy="66274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294" y="1177991"/>
            <a:ext cx="5321300" cy="1938515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Portfolio Website Development</a:t>
            </a:r>
            <a:br>
              <a:rPr lang="en-IN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Internship Project at Micro IT India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602" y="3814379"/>
            <a:ext cx="2034053" cy="58313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Shaik Farzana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B.Tech</a:t>
            </a:r>
            <a:r>
              <a:rPr lang="en-US" sz="2000" dirty="0">
                <a:solidFill>
                  <a:schemeClr val="tx1"/>
                </a:solidFill>
              </a:rPr>
              <a:t>(AI&amp;DS)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49452" y="3350483"/>
            <a:ext cx="52662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3278" y="1104890"/>
            <a:ext cx="5218570" cy="377975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524" y="3194601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3CE861-3FB5-4BC3-E7E5-F699792994BF}"/>
              </a:ext>
            </a:extLst>
          </p:cNvPr>
          <p:cNvSpPr txBox="1"/>
          <p:nvPr/>
        </p:nvSpPr>
        <p:spPr>
          <a:xfrm>
            <a:off x="1529332" y="3787273"/>
            <a:ext cx="197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N" i="0" dirty="0">
                <a:effectLst/>
              </a:rPr>
              <a:t>Internship Mentor</a:t>
            </a:r>
          </a:p>
          <a:p>
            <a:pPr algn="l">
              <a:buNone/>
            </a:pPr>
            <a:r>
              <a:rPr lang="en-IN" i="0" dirty="0">
                <a:effectLst/>
              </a:rPr>
              <a:t>Aryan Choudhary</a:t>
            </a:r>
          </a:p>
        </p:txBody>
      </p:sp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5" r="255"/>
          <a:stretch/>
        </p:blipFill>
        <p:spPr>
          <a:xfrm>
            <a:off x="0" y="0"/>
            <a:ext cx="12176926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761" y="1267107"/>
            <a:ext cx="3099643" cy="1040766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87" y="2961316"/>
            <a:ext cx="3089251" cy="58659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Shaik Farzana</a:t>
            </a:r>
          </a:p>
          <a:p>
            <a:r>
              <a:rPr lang="en-US" dirty="0">
                <a:solidFill>
                  <a:schemeClr val="tx1"/>
                </a:solidFill>
              </a:rPr>
              <a:t>fanaammu21@gmail.com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624" y="2634594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424" y="2491903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Contents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" y="0"/>
            <a:ext cx="5174458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25214" y="2985374"/>
            <a:ext cx="5385816" cy="2694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Technologies Used</a:t>
            </a:r>
          </a:p>
          <a:p>
            <a:r>
              <a:rPr lang="en-US" dirty="0"/>
              <a:t>Project Steps</a:t>
            </a:r>
          </a:p>
          <a:p>
            <a:r>
              <a:rPr lang="en-US" dirty="0"/>
              <a:t>Screenshots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 Website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DCE5E046-FA5E-C2AF-0A67-852E13139B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1116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5" name="Plaque 4">
            <a:extLst>
              <a:ext uri="{FF2B5EF4-FFF2-40B4-BE49-F238E27FC236}">
                <a16:creationId xmlns:a16="http://schemas.microsoft.com/office/drawing/2014/main" id="{1E911DFA-58B5-9756-86E7-A13F33A1A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1552" y="660209"/>
            <a:ext cx="4648767" cy="1334016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ADC-2C39-5E8D-F15F-67D9EB3DA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896" y="1797092"/>
            <a:ext cx="972078" cy="285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2086C-8195-A720-8645-4626DDB15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896" y="517518"/>
            <a:ext cx="972078" cy="285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57308C-D50B-B5B3-9C6A-33519A5AFA2A}"/>
              </a:ext>
            </a:extLst>
          </p:cNvPr>
          <p:cNvSpPr txBox="1"/>
          <p:nvPr/>
        </p:nvSpPr>
        <p:spPr>
          <a:xfrm>
            <a:off x="1697225" y="840373"/>
            <a:ext cx="4060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+mj-lt"/>
              </a:rPr>
              <a:t>   </a:t>
            </a:r>
            <a:r>
              <a:rPr lang="en-US" sz="4000" dirty="0">
                <a:solidFill>
                  <a:srgbClr val="FFC000"/>
                </a:solidFill>
                <a:latin typeface="+mj-lt"/>
              </a:rPr>
              <a:t>Introduction</a:t>
            </a:r>
            <a:endParaRPr lang="en-IN" sz="48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020F8-1FAC-0BE5-F3CB-5D78FD8335E4}"/>
              </a:ext>
            </a:extLst>
          </p:cNvPr>
          <p:cNvSpPr txBox="1"/>
          <p:nvPr/>
        </p:nvSpPr>
        <p:spPr>
          <a:xfrm>
            <a:off x="558099" y="2456103"/>
            <a:ext cx="6546960" cy="3685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Importance of a personal portfolio website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Purpose of the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Technologies used: HTML, 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Learning outcomes: responsive design, personal branding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59BE77-8172-F1AB-6C78-C733C432F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044" y="0"/>
            <a:ext cx="5439071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226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3696" y="1306286"/>
            <a:ext cx="4200729" cy="644506"/>
          </a:xfrm>
        </p:spPr>
        <p:txBody>
          <a:bodyPr/>
          <a:lstStyle/>
          <a:p>
            <a:r>
              <a:rPr lang="en-US" sz="4000" b="1" dirty="0">
                <a:solidFill>
                  <a:srgbClr val="FFC000"/>
                </a:solidFill>
              </a:rPr>
              <a:t>Technologies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3730" y="2087316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17C621-BFEC-15BD-C9B0-6F2041FA4784}"/>
              </a:ext>
            </a:extLst>
          </p:cNvPr>
          <p:cNvSpPr txBox="1"/>
          <p:nvPr/>
        </p:nvSpPr>
        <p:spPr>
          <a:xfrm>
            <a:off x="5573696" y="2555222"/>
            <a:ext cx="6307823" cy="336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/>
              <a:t>HTML:</a:t>
            </a:r>
            <a:r>
              <a:rPr lang="en-IN" sz="2400" dirty="0"/>
              <a:t> Structure and semantic tags for SEO-friendly design</a:t>
            </a:r>
          </a:p>
          <a:p>
            <a:pPr>
              <a:lnSpc>
                <a:spcPct val="150000"/>
              </a:lnSpc>
            </a:pPr>
            <a:br>
              <a:rPr lang="en-IN" sz="2400" dirty="0"/>
            </a:br>
            <a:r>
              <a:rPr lang="en-IN" sz="2400" b="1" dirty="0"/>
              <a:t>CSS:</a:t>
            </a:r>
            <a:r>
              <a:rPr lang="en-IN" sz="2400" dirty="0"/>
              <a:t> Styling, layout (Flexbox), responsive elements, buttons, hover effects</a:t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EF8B2671-BBA2-595B-70A1-7DE106B7DA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122" r="20479"/>
          <a:stretch/>
        </p:blipFill>
        <p:spPr>
          <a:xfrm>
            <a:off x="80513" y="64371"/>
            <a:ext cx="4934310" cy="68255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E149B2-181E-BB31-7DD4-08CABCF08EB5}"/>
              </a:ext>
            </a:extLst>
          </p:cNvPr>
          <p:cNvCxnSpPr>
            <a:cxnSpLocks/>
          </p:cNvCxnSpPr>
          <p:nvPr/>
        </p:nvCxnSpPr>
        <p:spPr>
          <a:xfrm flipH="1" flipV="1">
            <a:off x="5573696" y="2215005"/>
            <a:ext cx="3510880" cy="15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29856698-186F-6283-CB03-377D53616ED0}"/>
              </a:ext>
            </a:extLst>
          </p:cNvPr>
          <p:cNvSpPr txBox="1">
            <a:spLocks/>
          </p:cNvSpPr>
          <p:nvPr/>
        </p:nvSpPr>
        <p:spPr>
          <a:xfrm>
            <a:off x="5918620" y="6339676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Portfolio Website Development</a:t>
            </a:r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557" y="620486"/>
            <a:ext cx="5446643" cy="1282459"/>
          </a:xfrm>
        </p:spPr>
        <p:txBody>
          <a:bodyPr/>
          <a:lstStyle/>
          <a:p>
            <a:r>
              <a:rPr lang="en-IN" sz="4000" dirty="0">
                <a:solidFill>
                  <a:srgbClr val="FFC000"/>
                </a:solidFill>
              </a:rPr>
              <a:t>Project Steps – Part 1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621" y="2560036"/>
            <a:ext cx="6127692" cy="35738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Step 1:</a:t>
            </a:r>
            <a:r>
              <a:rPr lang="en-US" dirty="0">
                <a:solidFill>
                  <a:schemeClr val="tx1"/>
                </a:solidFill>
              </a:rPr>
              <a:t> Setup Project Folder</a:t>
            </a:r>
          </a:p>
          <a:p>
            <a:pPr algn="l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Created folder and main files (index.html, style.css)</a:t>
            </a:r>
          </a:p>
          <a:p>
            <a:pPr algn="l"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Step 2:</a:t>
            </a:r>
            <a:r>
              <a:rPr lang="en-US" dirty="0">
                <a:solidFill>
                  <a:schemeClr val="tx1"/>
                </a:solidFill>
              </a:rPr>
              <a:t> Created index.html</a:t>
            </a:r>
          </a:p>
          <a:p>
            <a:pPr algn="l"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Basic HTML structure</a:t>
            </a:r>
          </a:p>
          <a:p>
            <a:pPr algn="l"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Sections: Home, About Me, Skills, Achievements, Projects,</a:t>
            </a:r>
            <a:r>
              <a:rPr lang="en-US" sz="2200" dirty="0">
                <a:solidFill>
                  <a:schemeClr val="tx1"/>
                </a:solidFill>
              </a:rPr>
              <a:t> Contac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60000"/>
              </a:lnSpc>
              <a:buNone/>
            </a:pPr>
            <a:endParaRPr lang="en-US" dirty="0"/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2655" y="702840"/>
            <a:ext cx="5230823" cy="1168557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8437" y="1699918"/>
            <a:ext cx="972078" cy="2853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035E59-DADA-F4A5-D473-802F12F42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155" y="581446"/>
            <a:ext cx="972078" cy="285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DCE5A7-BDEE-8781-B57F-03040EA02F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149" r="29149"/>
          <a:stretch/>
        </p:blipFill>
        <p:spPr>
          <a:xfrm>
            <a:off x="7496944" y="0"/>
            <a:ext cx="4719195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4B23-D58C-0673-9CDC-9267337B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381" y="1181337"/>
            <a:ext cx="4902149" cy="1094249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FFC000"/>
                </a:solidFill>
                <a:latin typeface="+mj-lt"/>
              </a:rPr>
              <a:t>Project Steps</a:t>
            </a:r>
            <a:r>
              <a:rPr lang="en-IN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(Part 2)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5E335-97FF-E1BF-61A9-5B7D00054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3256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/>
                </a:solidFill>
              </a:rPr>
              <a:t>Step 3:</a:t>
            </a:r>
            <a:r>
              <a:rPr lang="en-US" sz="2400" dirty="0">
                <a:solidFill>
                  <a:schemeClr val="tx1"/>
                </a:solidFill>
              </a:rPr>
              <a:t> Add Basic Styles (CSS)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Fonts, colors, layout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Contact section styling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/>
                </a:solidFill>
              </a:rPr>
              <a:t>Step 4:</a:t>
            </a:r>
            <a:r>
              <a:rPr lang="en-US" sz="2400" dirty="0">
                <a:solidFill>
                  <a:schemeClr val="tx1"/>
                </a:solidFill>
              </a:rPr>
              <a:t> Add LinkedIn and GitHub Links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Clickable buttons with hover effects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62B31-B886-3E94-87E2-D33C0C58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 website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B2CC-5B93-3988-7B79-6F98FEE7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9FF8DD9E-4FF1-0C4D-8BAF-8B49E3B2C2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5397" r="18326"/>
          <a:stretch/>
        </p:blipFill>
        <p:spPr>
          <a:xfrm>
            <a:off x="0" y="0"/>
            <a:ext cx="5170098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248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FFE264E-0845-3D8F-571C-463A810230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382E1-CFF0-D3FD-FC38-B7AF51E8D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715" y="1674406"/>
            <a:ext cx="972078" cy="285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A0BB3-1393-3EDE-7181-688A0E520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715" y="285567"/>
            <a:ext cx="972078" cy="285381"/>
          </a:xfrm>
          <a:prstGeom prst="rect">
            <a:avLst/>
          </a:prstGeom>
        </p:spPr>
      </p:pic>
      <p:sp>
        <p:nvSpPr>
          <p:cNvPr id="8" name="Plaque 7">
            <a:extLst>
              <a:ext uri="{FF2B5EF4-FFF2-40B4-BE49-F238E27FC236}">
                <a16:creationId xmlns:a16="http://schemas.microsoft.com/office/drawing/2014/main" id="{FC6702BE-5089-E1B4-1C54-A449B45D6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0140" y="426278"/>
            <a:ext cx="5003643" cy="1391478"/>
          </a:xfrm>
          <a:prstGeom prst="plaque">
            <a:avLst>
              <a:gd name="adj" fmla="val 10949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AB63C-6526-05AF-30F5-ACDAE613901F}"/>
              </a:ext>
            </a:extLst>
          </p:cNvPr>
          <p:cNvSpPr txBox="1"/>
          <p:nvPr/>
        </p:nvSpPr>
        <p:spPr>
          <a:xfrm>
            <a:off x="1028403" y="768734"/>
            <a:ext cx="45507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FC000"/>
                </a:solidFill>
                <a:latin typeface="+mj-lt"/>
              </a:rPr>
              <a:t>Project Steps - Part 3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B3DA3-7EC8-F63A-B4C6-26D310B245AB}"/>
              </a:ext>
            </a:extLst>
          </p:cNvPr>
          <p:cNvSpPr txBox="1"/>
          <p:nvPr/>
        </p:nvSpPr>
        <p:spPr>
          <a:xfrm>
            <a:off x="770140" y="2744860"/>
            <a:ext cx="59197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/>
              <a:t>Step 5:</a:t>
            </a:r>
            <a:r>
              <a:rPr lang="en-US" sz="2400" dirty="0"/>
              <a:t> Testing the Website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Checked layout, design, links functionality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Browser compatibility</a:t>
            </a:r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E20122-2922-1B82-3751-76DEA272ED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346" t="-1911" r="-508" b="1911"/>
          <a:stretch/>
        </p:blipFill>
        <p:spPr>
          <a:xfrm>
            <a:off x="6825555" y="0"/>
            <a:ext cx="5366446" cy="67901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765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Portfolio webpage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24A738-50AA-DAB0-BBAD-BD50028D59D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67950" y="2442186"/>
            <a:ext cx="5229600" cy="391416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08EF67F-C1FE-9292-5D96-C668F73B06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485993" y="2442186"/>
            <a:ext cx="5316014" cy="3914164"/>
          </a:xfrm>
        </p:spPr>
      </p:pic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F7ABF0AA-5D88-7AD1-751D-32B685BCF77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laque 7">
            <a:extLst>
              <a:ext uri="{FF2B5EF4-FFF2-40B4-BE49-F238E27FC236}">
                <a16:creationId xmlns:a16="http://schemas.microsoft.com/office/drawing/2014/main" id="{A9750FB8-E3C6-9F2C-7F1E-C6E33397D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9977" y="513499"/>
            <a:ext cx="3697357" cy="1005273"/>
          </a:xfrm>
          <a:prstGeom prst="plaque">
            <a:avLst>
              <a:gd name="adj" fmla="val 1239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74A5A-5FDE-DA08-DC02-9BADA5888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273" y="390003"/>
            <a:ext cx="927147" cy="272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D534F5-13F0-6264-D830-A3532431D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081" y="1382677"/>
            <a:ext cx="927147" cy="272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55D627-E166-1B04-24E5-99AA46A7436C}"/>
              </a:ext>
            </a:extLst>
          </p:cNvPr>
          <p:cNvSpPr txBox="1"/>
          <p:nvPr/>
        </p:nvSpPr>
        <p:spPr>
          <a:xfrm>
            <a:off x="1669774" y="662193"/>
            <a:ext cx="3106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+mj-lt"/>
              </a:rPr>
              <a:t>conclusion</a:t>
            </a:r>
            <a:endParaRPr lang="en-IN" sz="40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932EA-E0D0-5CA6-4EB4-62C0399529D4}"/>
              </a:ext>
            </a:extLst>
          </p:cNvPr>
          <p:cNvSpPr txBox="1"/>
          <p:nvPr/>
        </p:nvSpPr>
        <p:spPr>
          <a:xfrm>
            <a:off x="516838" y="2212280"/>
            <a:ext cx="6128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Learned HTML structure and CSS styling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Importance of organization and debugging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Improved creativity and technical skills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User-friendly design and navigation importance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Boosted confidence </a:t>
            </a:r>
            <a:r>
              <a:rPr lang="en-US" sz="2400" dirty="0">
                <a:solidFill>
                  <a:schemeClr val="bg1"/>
                </a:solidFill>
              </a:rPr>
              <a:t>in front-end development</a:t>
            </a: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8E66A7-9E00-53A5-74A7-EBA37450E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4" r="49402"/>
          <a:stretch/>
        </p:blipFill>
        <p:spPr>
          <a:xfrm>
            <a:off x="6787453" y="1"/>
            <a:ext cx="540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895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{CBC2B668-66A9-43F2-8F87-F20E86B9E814}tf56410444_win32</Template>
  <TotalTime>180</TotalTime>
  <Words>248</Words>
  <Application>Microsoft Office PowerPoint</Application>
  <PresentationFormat>Widescreen</PresentationFormat>
  <Paragraphs>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Baskerville Old Face</vt:lpstr>
      <vt:lpstr>Calibri</vt:lpstr>
      <vt:lpstr>Gill Sans Nova Light</vt:lpstr>
      <vt:lpstr>Custom</vt:lpstr>
      <vt:lpstr>Portfolio Website Development  Internship Project at Micro IT India</vt:lpstr>
      <vt:lpstr>Contents</vt:lpstr>
      <vt:lpstr>PowerPoint Presentation</vt:lpstr>
      <vt:lpstr>Technologies Used</vt:lpstr>
      <vt:lpstr>Project Steps – Part 1</vt:lpstr>
      <vt:lpstr>Project Steps (Part 2)</vt:lpstr>
      <vt:lpstr>PowerPoint Presentation</vt:lpstr>
      <vt:lpstr>Screenshots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Farzana Shaik</dc:creator>
  <cp:lastModifiedBy>Farzana Shaik</cp:lastModifiedBy>
  <cp:revision>1</cp:revision>
  <dcterms:created xsi:type="dcterms:W3CDTF">2025-05-15T16:32:49Z</dcterms:created>
  <dcterms:modified xsi:type="dcterms:W3CDTF">2025-05-17T12:06:48Z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